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0" r:id="rId4"/>
    <p:sldId id="271" r:id="rId5"/>
    <p:sldId id="27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58124-1C13-FE65-D19B-A0FFCB72A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134348-5088-48E5-707A-6077C34106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58E54-7D1B-DA30-3F4F-44255EB0A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E2CF-E954-46F9-980C-0C4CEA8926CE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57B94-95A8-8B3C-F89E-3D9CAA39E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8BF2A-7399-B79F-B896-A7BB52D62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DED5-D0C7-4E1B-BF88-401B55AA2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608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652DE-FAED-9388-C2DC-EBAF3882D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46DC87-55B6-740D-42D5-0101195178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43AFA-EABD-5B60-0069-FCC1B076E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E2CF-E954-46F9-980C-0C4CEA8926CE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B22D8-C4DE-C2DA-A155-3B93866BD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97E67-0BCD-1F07-9BBF-FDC794080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DED5-D0C7-4E1B-BF88-401B55AA2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99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607112-537C-0A91-5EBE-3CAC326DDE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B9D5A4-2C03-73A8-16E9-DA321F60D0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87C58-34B6-E438-6A3F-114EFDAC9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E2CF-E954-46F9-980C-0C4CEA8926CE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B3CC9-2103-FBDE-1E3B-D4EC65D39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2FB02-FA4F-BB68-D1FE-ED6ECDF45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DED5-D0C7-4E1B-BF88-401B55AA2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62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D771F-2F1D-3EFE-7C32-8C812C8B9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8E3E6-C30D-41EE-D6A0-D9B64DBBF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42F9B-CB1A-FE2E-13CC-235349E6C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E2CF-E954-46F9-980C-0C4CEA8926CE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69445-8E1C-7037-C1B0-A3FF06FED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E4391-794E-A59F-4B8B-9362987D9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DED5-D0C7-4E1B-BF88-401B55AA2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28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1797F-83D4-BC61-73DA-5B146D3EA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489400-1E21-E9F5-7F4F-CCB06A2C8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0E7FD-4F2A-05F0-4EBC-7569F36FF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E2CF-E954-46F9-980C-0C4CEA8926CE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AB9D4-F75B-EEDE-9797-DAF3338F9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E99BF-D578-AA58-36A5-3832E95DA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DED5-D0C7-4E1B-BF88-401B55AA2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24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82B40-0787-2D61-D490-EFFED81F4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E0C3F-1BE1-1D1A-C2BF-8B4B938171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D32A3E-EFB9-7FEA-F406-9037F7A0A2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172224-EF34-8252-A29D-F4C14F8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E2CF-E954-46F9-980C-0C4CEA8926CE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2FA307-CC46-DAB0-2E2C-91F08295C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B04EB-3811-E7ED-22E1-0ECE0DB68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DED5-D0C7-4E1B-BF88-401B55AA2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84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CC7D5-2690-DE65-752B-5367AB9AA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91778-60B0-72B9-60C0-887A7A35E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48E15A-5642-1558-6363-F9465EC52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0BA3AC-7A7B-4060-22D2-11CA55A7FC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C9D75B-E2E4-BDB8-8B74-6B121836D2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1BE0A4-3BF2-E677-0F01-066E796EF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E2CF-E954-46F9-980C-0C4CEA8926CE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B1047B-C3A0-0911-6102-0D3FB6C03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EC59E0-34C6-26FA-C398-D275E15D0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DED5-D0C7-4E1B-BF88-401B55AA2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31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66EDF-E8D6-52C1-A14A-35DC4F7C9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9C0A01-4DB5-7EF4-6361-496CECAC0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E2CF-E954-46F9-980C-0C4CEA8926CE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164D87-23C2-50D7-4DE5-98F47B741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725AC2-BF68-ACDE-DDF9-8DAC72D41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DED5-D0C7-4E1B-BF88-401B55AA2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03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1820FC-DCF8-8F14-05CE-D3E7EA28A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E2CF-E954-46F9-980C-0C4CEA8926CE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75A6D0-0F4D-07FC-1E47-9018893B9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681A59-530A-E85F-D3E6-EEA0DBC33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DED5-D0C7-4E1B-BF88-401B55AA2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61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BFC9D-01D3-6746-8FC2-62AB1079E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ADD9C-F108-29D3-EA7D-EDAA22311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55892E-9B96-D7FE-C690-3B1E852944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720051-4BD9-17AD-0FE3-FF4CEAC55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E2CF-E954-46F9-980C-0C4CEA8926CE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D6E539-2D14-3461-9383-8317D2E85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8A4ACE-D416-EACD-63C7-C43DD752E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DED5-D0C7-4E1B-BF88-401B55AA2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05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569DB-D0AF-2CB2-BB63-D143458FC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2268B2-14D6-F8D0-F64D-D3F6392A94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7AC0E0-7BCC-6FD0-ACA7-945BA5A6F8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48B7B9-980A-1E23-B3D8-F414ED3F3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E2CF-E954-46F9-980C-0C4CEA8926CE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1185A3-6B55-006C-7958-038D0ECB0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02DD74-AB23-D425-E63F-DD335107E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DED5-D0C7-4E1B-BF88-401B55AA2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65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ADC5E8-193F-E766-33CF-093915AF1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5C0B99-B9A1-2B87-3FDD-4399DCCBB8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1DDC2-5E96-57F0-BD5C-49665B24D3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AE2CF-E954-46F9-980C-0C4CEA8926CE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B3486-F327-E9F6-9D19-5C505CF428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C227F-E021-4DE0-FFED-109F9C3397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9DED5-D0C7-4E1B-BF88-401B55AA2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5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CEA703-1ABE-46D1-0602-8B84983FF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EBD330-4FD7-1190-0AD6-4588DAAF3B9E}"/>
              </a:ext>
            </a:extLst>
          </p:cNvPr>
          <p:cNvSpPr txBox="1"/>
          <p:nvPr/>
        </p:nvSpPr>
        <p:spPr>
          <a:xfrm>
            <a:off x="427615" y="1453057"/>
            <a:ext cx="37121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46DD1A-CC65-80AB-CB61-F7C2FCE58538}"/>
              </a:ext>
            </a:extLst>
          </p:cNvPr>
          <p:cNvSpPr txBox="1"/>
          <p:nvPr/>
        </p:nvSpPr>
        <p:spPr>
          <a:xfrm>
            <a:off x="1896440" y="2844225"/>
            <a:ext cx="27885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name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46DD1A-CC65-80AB-CB61-F7C2FCE58538}"/>
              </a:ext>
            </a:extLst>
          </p:cNvPr>
          <p:cNvSpPr txBox="1"/>
          <p:nvPr/>
        </p:nvSpPr>
        <p:spPr>
          <a:xfrm>
            <a:off x="1896440" y="3737111"/>
            <a:ext cx="3825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Advisor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46DD1A-CC65-80AB-CB61-F7C2FCE58538}"/>
              </a:ext>
            </a:extLst>
          </p:cNvPr>
          <p:cNvSpPr txBox="1"/>
          <p:nvPr/>
        </p:nvSpPr>
        <p:spPr>
          <a:xfrm>
            <a:off x="1896439" y="4640148"/>
            <a:ext cx="5092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Affiliation/Faculty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3626615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2A6BF7-08B2-C7A0-EBA0-2EB9D4E34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388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3B7EE5-E73C-8F89-FDED-FC2E81333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5685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A98118E-7C22-681A-5627-913B1BEA031F}"/>
              </a:ext>
            </a:extLst>
          </p:cNvPr>
          <p:cNvSpPr/>
          <p:nvPr/>
        </p:nvSpPr>
        <p:spPr>
          <a:xfrm>
            <a:off x="1" y="6362700"/>
            <a:ext cx="12192000" cy="495300"/>
          </a:xfrm>
          <a:prstGeom prst="rect">
            <a:avLst/>
          </a:prstGeom>
          <a:solidFill>
            <a:srgbClr val="014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FDDE2E-5F6F-3549-E2CD-1BE03BBE140C}"/>
              </a:ext>
            </a:extLst>
          </p:cNvPr>
          <p:cNvSpPr txBox="1"/>
          <p:nvPr/>
        </p:nvSpPr>
        <p:spPr>
          <a:xfrm>
            <a:off x="138795" y="6425684"/>
            <a:ext cx="6311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DFB5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 PRESENTATIONS ~ NATIONAL CONFERENCE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D058665-D312-578A-D52E-6671C022286E}"/>
              </a:ext>
            </a:extLst>
          </p:cNvPr>
          <p:cNvGrpSpPr/>
          <p:nvPr/>
        </p:nvGrpSpPr>
        <p:grpSpPr>
          <a:xfrm>
            <a:off x="-1" y="-25400"/>
            <a:ext cx="12192002" cy="6946384"/>
            <a:chOff x="-1" y="-25400"/>
            <a:chExt cx="12192002" cy="694638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F32EF8D-D4C5-65B0-ACAB-4DF5E0EACCFC}"/>
                </a:ext>
              </a:extLst>
            </p:cNvPr>
            <p:cNvGrpSpPr/>
            <p:nvPr/>
          </p:nvGrpSpPr>
          <p:grpSpPr>
            <a:xfrm>
              <a:off x="-1" y="62984"/>
              <a:ext cx="12192001" cy="6858000"/>
              <a:chOff x="-1" y="62984"/>
              <a:chExt cx="12192001" cy="685800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4F54B556-1AFE-126F-C01D-37A5D50A24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1" y="62984"/>
                <a:ext cx="12192000" cy="6388100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30B77BB-A27B-7440-32FA-A258B9D62DCD}"/>
                  </a:ext>
                </a:extLst>
              </p:cNvPr>
              <p:cNvSpPr/>
              <p:nvPr/>
            </p:nvSpPr>
            <p:spPr>
              <a:xfrm>
                <a:off x="0" y="6425684"/>
                <a:ext cx="12192000" cy="495300"/>
              </a:xfrm>
              <a:prstGeom prst="rect">
                <a:avLst/>
              </a:prstGeom>
              <a:solidFill>
                <a:srgbClr val="014B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28D7EB6-C616-20A9-0C21-7710E253A6E8}"/>
                  </a:ext>
                </a:extLst>
              </p:cNvPr>
              <p:cNvSpPr txBox="1"/>
              <p:nvPr/>
            </p:nvSpPr>
            <p:spPr>
              <a:xfrm>
                <a:off x="138794" y="6488668"/>
                <a:ext cx="63119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DFB56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Ph.D. CONSORTIUM </a:t>
                </a: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17A8999-46BB-9E51-813D-92AC5FA4D0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" y="-25400"/>
              <a:ext cx="12192000" cy="12224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3754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D2393B-EAE1-E680-6ACF-06DDD78E755D}"/>
              </a:ext>
            </a:extLst>
          </p:cNvPr>
          <p:cNvSpPr/>
          <p:nvPr/>
        </p:nvSpPr>
        <p:spPr>
          <a:xfrm>
            <a:off x="1" y="6362700"/>
            <a:ext cx="12192000" cy="495300"/>
          </a:xfrm>
          <a:prstGeom prst="rect">
            <a:avLst/>
          </a:prstGeom>
          <a:solidFill>
            <a:srgbClr val="014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4931CB-D20D-546F-543E-7A74F5B7E0C4}"/>
              </a:ext>
            </a:extLst>
          </p:cNvPr>
          <p:cNvSpPr txBox="1"/>
          <p:nvPr/>
        </p:nvSpPr>
        <p:spPr>
          <a:xfrm>
            <a:off x="138795" y="6425684"/>
            <a:ext cx="6311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DFB5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Ph.D. CONSORTIUM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ED2FA33-45A0-29DF-2408-BD64A359CD58}"/>
              </a:ext>
            </a:extLst>
          </p:cNvPr>
          <p:cNvGrpSpPr/>
          <p:nvPr/>
        </p:nvGrpSpPr>
        <p:grpSpPr>
          <a:xfrm>
            <a:off x="-1" y="-25400"/>
            <a:ext cx="12192002" cy="6325115"/>
            <a:chOff x="-1" y="-25400"/>
            <a:chExt cx="12192002" cy="63251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E99BD01-BF6F-9B30-1C2B-BB07B49F4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-25400"/>
              <a:ext cx="12192000" cy="122247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B9D5402-C03F-E325-B47B-787869A741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1056858"/>
              <a:ext cx="12192000" cy="52428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9275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D2393B-EAE1-E680-6ACF-06DDD78E755D}"/>
              </a:ext>
            </a:extLst>
          </p:cNvPr>
          <p:cNvSpPr/>
          <p:nvPr/>
        </p:nvSpPr>
        <p:spPr>
          <a:xfrm>
            <a:off x="1" y="6362700"/>
            <a:ext cx="12192000" cy="495300"/>
          </a:xfrm>
          <a:prstGeom prst="rect">
            <a:avLst/>
          </a:prstGeom>
          <a:solidFill>
            <a:srgbClr val="014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4931CB-D20D-546F-543E-7A74F5B7E0C4}"/>
              </a:ext>
            </a:extLst>
          </p:cNvPr>
          <p:cNvSpPr txBox="1"/>
          <p:nvPr/>
        </p:nvSpPr>
        <p:spPr>
          <a:xfrm>
            <a:off x="138795" y="6425684"/>
            <a:ext cx="6311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DFB5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Ph.D. CONSORTIUM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99BD01-BF6F-9B30-1C2B-BB07B49F4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5400"/>
            <a:ext cx="12192000" cy="122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615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B2DFC02-1453-A59F-2AD3-DF27C750E053}"/>
              </a:ext>
            </a:extLst>
          </p:cNvPr>
          <p:cNvGrpSpPr/>
          <p:nvPr/>
        </p:nvGrpSpPr>
        <p:grpSpPr>
          <a:xfrm>
            <a:off x="-1" y="-25400"/>
            <a:ext cx="12192002" cy="6883400"/>
            <a:chOff x="-1" y="-25400"/>
            <a:chExt cx="12192002" cy="68834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56DCDD1-B0E8-680B-3AD0-32F138F170F2}"/>
                </a:ext>
              </a:extLst>
            </p:cNvPr>
            <p:cNvGrpSpPr/>
            <p:nvPr/>
          </p:nvGrpSpPr>
          <p:grpSpPr>
            <a:xfrm>
              <a:off x="1" y="-25400"/>
              <a:ext cx="12192000" cy="6883400"/>
              <a:chOff x="1" y="-25400"/>
              <a:chExt cx="12192000" cy="6883400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2E99BD01-BF6F-9B30-1C2B-BB07B49F40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" y="-25400"/>
                <a:ext cx="12192000" cy="1222475"/>
              </a:xfrm>
              <a:prstGeom prst="rect">
                <a:avLst/>
              </a:prstGeom>
            </p:spPr>
          </p:pic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7DEF8CA4-EE10-BAD8-18C6-173F975B43E1}"/>
                  </a:ext>
                </a:extLst>
              </p:cNvPr>
              <p:cNvGrpSpPr/>
              <p:nvPr/>
            </p:nvGrpSpPr>
            <p:grpSpPr>
              <a:xfrm>
                <a:off x="1" y="6362700"/>
                <a:ext cx="12192000" cy="495300"/>
                <a:chOff x="1" y="6362700"/>
                <a:chExt cx="12192000" cy="495300"/>
              </a:xfrm>
            </p:grpSpPr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8FD2393B-EAE1-E680-6ACF-06DDD78E755D}"/>
                    </a:ext>
                  </a:extLst>
                </p:cNvPr>
                <p:cNvSpPr/>
                <p:nvPr/>
              </p:nvSpPr>
              <p:spPr>
                <a:xfrm>
                  <a:off x="1" y="6362700"/>
                  <a:ext cx="12192000" cy="495300"/>
                </a:xfrm>
                <a:prstGeom prst="rect">
                  <a:avLst/>
                </a:prstGeom>
                <a:solidFill>
                  <a:srgbClr val="014B4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554931CB-D20D-546F-543E-7A74F5B7E0C4}"/>
                    </a:ext>
                  </a:extLst>
                </p:cNvPr>
                <p:cNvSpPr txBox="1"/>
                <p:nvPr/>
              </p:nvSpPr>
              <p:spPr>
                <a:xfrm>
                  <a:off x="138795" y="6425684"/>
                  <a:ext cx="631190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dirty="0">
                      <a:solidFill>
                        <a:srgbClr val="DFB56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Ph.D. CONSORTIUM </a:t>
                  </a:r>
                </a:p>
              </p:txBody>
            </p:sp>
          </p:grpSp>
        </p:grpSp>
        <p:pic>
          <p:nvPicPr>
            <p:cNvPr id="6" name="Picture 5" descr="A picture containing tree, outdoor, sky, building&#10;&#10;Description automatically generated">
              <a:extLst>
                <a:ext uri="{FF2B5EF4-FFF2-40B4-BE49-F238E27FC236}">
                  <a16:creationId xmlns:a16="http://schemas.microsoft.com/office/drawing/2014/main" id="{1D2FA9B5-4CE1-B785-561D-40DC6AE5F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1042794"/>
              <a:ext cx="12192000" cy="53828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8898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28</Words>
  <Application>Microsoft Office PowerPoint</Application>
  <PresentationFormat>Widescreen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Wanitcha Uomjank</dc:creator>
  <cp:lastModifiedBy>USER</cp:lastModifiedBy>
  <cp:revision>2</cp:revision>
  <dcterms:created xsi:type="dcterms:W3CDTF">2022-07-22T08:25:04Z</dcterms:created>
  <dcterms:modified xsi:type="dcterms:W3CDTF">2022-07-22T08:40:44Z</dcterms:modified>
</cp:coreProperties>
</file>