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0" r:id="rId4"/>
    <p:sldId id="271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FA4C-2D07-61F7-77C6-0CDE5E91D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D2564-872B-D8A0-C125-40381C039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222F-DA53-0DCD-A5F9-FFD3CFEB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4A2D8-2A9E-C3F5-E5CB-0E030268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6AD9C-D1A5-0EF8-BB02-4545256C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52D9-1D8E-5C81-3177-6DB2B690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E0889-0CFD-31C0-628D-819C56D7A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FD656-15A9-06AA-D62C-FD2D736C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0588-C3D3-712A-C8CA-60A17B6A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283F8-CFDB-1CCC-AF14-4151B709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DEA4F-BEFB-0E1B-1894-F5BBB7685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15FD0-4593-25DA-988A-868F84CFA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3AEAF-41A5-9A3D-92E0-157C882B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1703A-CED5-F71B-7743-13B7A09F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CB9B7-05F4-6142-FBA0-C94E1E88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0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8698-7DA3-189C-0F83-78DE9C040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8ED1-D3E0-55DD-9BFC-BCD8DD91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D8002-31D0-0BEF-89D2-1FCD9D92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8EE62-818E-25A9-7246-059E81D44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6AD79-C5F9-535E-3633-B985A895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82D7-83C6-8B0E-0DE3-CA439090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F04DF-A0A2-3FE4-F90F-BB1D792CD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C043C-106A-84AA-E8C0-C31DB696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05D6-A009-7A13-024D-21BCE968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3272F-056F-248F-4771-4DBFFBE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2FA8-5C9D-4DEA-FA1E-B20746CE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0E49-7A34-BD95-30BB-E3B0EC380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FCD47-8D4A-8131-9B83-63083C28D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CD3B1-0D83-C956-5A5E-076678B7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00744-DF96-9CC9-B065-447EEACE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B519A-D89A-510E-F6A4-E36984BE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B7C5-48A7-765D-92C1-2F4D03D9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36768-14CC-179E-43A1-9E94FF10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AF6D3-5ACA-8B46-0D39-47CB445FA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A94E5-AC57-9E43-9E01-D345F38BF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D1B8A-8B37-B6A6-1787-1E6B99D62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D81FE-207F-3580-942F-E6054CA5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89E77-A675-8B9D-8173-10FEA07E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430DC-AC4E-2D4F-C610-ECEB1894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37C0-81B4-859D-D787-ACEA4071A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6A733-1D09-75A7-60F0-17C4763A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6AE46-F4F0-1A53-D2DB-D0B25F4A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C5C31-9CD1-86D7-8F6D-6C570923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323D2-64EE-FC20-E0B5-714FFF59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4B271-6289-89E2-96DA-D13A312A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AB22E-C703-A18B-56BF-D85EB106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6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FAD5-C7B2-E503-C091-9B7B86F6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70B0-2954-0F7D-C4B0-0F4F48FDF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C2D65-FCB6-74AE-0962-C5FC8AB09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7DE85-304F-F8DE-8A69-E536946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D9F5B-C2E2-8109-184E-58469F3B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B354E-E24B-C750-BD93-8826B56D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B244-DDAB-2A71-B3A8-53055642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40B8D1-8859-93AE-B5B0-12D873C6A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95A42-7E10-1763-D455-F1043CA9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8C466-C9C9-4A52-71CC-21E41DD8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C323-F48A-219D-E52D-6A48ACFE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93BAA-806C-2635-D83F-B1F73A35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10780-0B3A-4FC8-AE75-CD51F7BE6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EA1BD-ACED-3571-AE00-A4582ACC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D27E-F165-B1E7-6F6D-C7F814A41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FA0C-C664-4F22-9E3A-A9C652333672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B257E-3434-72E8-CFA0-DAD20D55E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7BCFA-4D00-9D86-10D4-6ABDB14E0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5FBD0-44B3-45EB-982B-99A5B1AE4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13C5C-1BFD-55EA-63A8-C52DB6805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27AAE6-BA8C-7943-1B91-0CD6FD0B65A6}"/>
              </a:ext>
            </a:extLst>
          </p:cNvPr>
          <p:cNvSpPr txBox="1"/>
          <p:nvPr/>
        </p:nvSpPr>
        <p:spPr>
          <a:xfrm>
            <a:off x="881741" y="2824657"/>
            <a:ext cx="3712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title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5C4C54-CE17-E244-BF5E-56BE1BF599FB}"/>
              </a:ext>
            </a:extLst>
          </p:cNvPr>
          <p:cNvSpPr txBox="1"/>
          <p:nvPr/>
        </p:nvSpPr>
        <p:spPr>
          <a:xfrm>
            <a:off x="2745525" y="4022840"/>
            <a:ext cx="2788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name here</a:t>
            </a:r>
          </a:p>
        </p:txBody>
      </p:sp>
    </p:spTree>
    <p:extLst>
      <p:ext uri="{BB962C8B-B14F-4D97-AF65-F5344CB8AC3E}">
        <p14:creationId xmlns:p14="http://schemas.microsoft.com/office/powerpoint/2010/main" val="254661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2A6BF7-08B2-C7A0-EBA0-2EB9D4E3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88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B7EE5-E73C-8F89-FDED-FC2E81333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68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A98118E-7C22-681A-5627-913B1BEA031F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DDE2E-5F6F-3549-E2CD-1BE03BBE140C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PRESENTATIONS ~ NATIONAL CONFERENCE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058665-D312-578A-D52E-6671C022286E}"/>
              </a:ext>
            </a:extLst>
          </p:cNvPr>
          <p:cNvGrpSpPr/>
          <p:nvPr/>
        </p:nvGrpSpPr>
        <p:grpSpPr>
          <a:xfrm>
            <a:off x="-1" y="-25400"/>
            <a:ext cx="12192002" cy="6946384"/>
            <a:chOff x="-1" y="-25400"/>
            <a:chExt cx="12192002" cy="69463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32EF8D-D4C5-65B0-ACAB-4DF5E0EACCFC}"/>
                </a:ext>
              </a:extLst>
            </p:cNvPr>
            <p:cNvGrpSpPr/>
            <p:nvPr/>
          </p:nvGrpSpPr>
          <p:grpSpPr>
            <a:xfrm>
              <a:off x="-1" y="62984"/>
              <a:ext cx="12192001" cy="6858000"/>
              <a:chOff x="-1" y="62984"/>
              <a:chExt cx="12192001" cy="68580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F54B556-1AFE-126F-C01D-37A5D50A2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" y="62984"/>
                <a:ext cx="12192000" cy="63881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30B77BB-A27B-7440-32FA-A258B9D62DCD}"/>
                  </a:ext>
                </a:extLst>
              </p:cNvPr>
              <p:cNvSpPr/>
              <p:nvPr/>
            </p:nvSpPr>
            <p:spPr>
              <a:xfrm>
                <a:off x="0" y="6425684"/>
                <a:ext cx="12192000" cy="495300"/>
              </a:xfrm>
              <a:prstGeom prst="rect">
                <a:avLst/>
              </a:prstGeom>
              <a:solidFill>
                <a:srgbClr val="014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8D7EB6-C616-20A9-0C21-7710E253A6E8}"/>
                  </a:ext>
                </a:extLst>
              </p:cNvPr>
              <p:cNvSpPr txBox="1"/>
              <p:nvPr/>
            </p:nvSpPr>
            <p:spPr>
              <a:xfrm>
                <a:off x="138794" y="6488668"/>
                <a:ext cx="631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DFB56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PRESENTATIONS ~ INTERNATIONAL CONFERENCE 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7A8999-46BB-9E51-813D-92AC5FA4D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-25400"/>
              <a:ext cx="12192000" cy="1222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7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393B-EAE1-E680-6ACF-06DDD78E755D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931CB-D20D-546F-543E-7A74F5B7E0C4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~ INTERNATIONAL CONFERENCE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D2FA33-45A0-29DF-2408-BD64A359CD58}"/>
              </a:ext>
            </a:extLst>
          </p:cNvPr>
          <p:cNvGrpSpPr/>
          <p:nvPr/>
        </p:nvGrpSpPr>
        <p:grpSpPr>
          <a:xfrm>
            <a:off x="-1" y="-25400"/>
            <a:ext cx="12192002" cy="6325115"/>
            <a:chOff x="-1" y="-25400"/>
            <a:chExt cx="12192002" cy="63251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99BD01-BF6F-9B30-1C2B-BB07B49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25400"/>
              <a:ext cx="12192000" cy="12224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9D5402-C03F-E325-B47B-787869A74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056858"/>
              <a:ext cx="12192000" cy="524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927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D2393B-EAE1-E680-6ACF-06DDD78E755D}"/>
              </a:ext>
            </a:extLst>
          </p:cNvPr>
          <p:cNvSpPr/>
          <p:nvPr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rgbClr val="014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931CB-D20D-546F-543E-7A74F5B7E0C4}"/>
              </a:ext>
            </a:extLst>
          </p:cNvPr>
          <p:cNvSpPr txBox="1"/>
          <p:nvPr/>
        </p:nvSpPr>
        <p:spPr>
          <a:xfrm>
            <a:off x="138795" y="6425684"/>
            <a:ext cx="631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B5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 ~ INTERNATIONAL CONFERENCE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99BD01-BF6F-9B30-1C2B-BB07B49F4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5400"/>
            <a:ext cx="12192000" cy="12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1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56DCDD1-B0E8-680B-3AD0-32F138F170F2}"/>
              </a:ext>
            </a:extLst>
          </p:cNvPr>
          <p:cNvGrpSpPr/>
          <p:nvPr/>
        </p:nvGrpSpPr>
        <p:grpSpPr>
          <a:xfrm>
            <a:off x="1" y="-25400"/>
            <a:ext cx="12192000" cy="6883400"/>
            <a:chOff x="1" y="-25400"/>
            <a:chExt cx="12192000" cy="68834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99BD01-BF6F-9B30-1C2B-BB07B49F4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-25400"/>
              <a:ext cx="12192000" cy="1222475"/>
            </a:xfrm>
            <a:prstGeom prst="rect">
              <a:avLst/>
            </a:prstGeom>
          </p:spPr>
        </p:pic>
        <p:pic>
          <p:nvPicPr>
            <p:cNvPr id="27" name="Picture 26" descr="A high angle view of a city&#10;&#10;Description automatically generated with medium confidence">
              <a:extLst>
                <a:ext uri="{FF2B5EF4-FFF2-40B4-BE49-F238E27FC236}">
                  <a16:creationId xmlns:a16="http://schemas.microsoft.com/office/drawing/2014/main" id="{4974AACE-4B31-EDE4-A312-B4A227346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" y="971033"/>
              <a:ext cx="12173989" cy="588061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DEF8CA4-EE10-BAD8-18C6-173F975B43E1}"/>
                </a:ext>
              </a:extLst>
            </p:cNvPr>
            <p:cNvGrpSpPr/>
            <p:nvPr/>
          </p:nvGrpSpPr>
          <p:grpSpPr>
            <a:xfrm>
              <a:off x="1" y="6362700"/>
              <a:ext cx="12192000" cy="495300"/>
              <a:chOff x="1" y="6362700"/>
              <a:chExt cx="12192000" cy="495300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FD2393B-EAE1-E680-6ACF-06DDD78E755D}"/>
                  </a:ext>
                </a:extLst>
              </p:cNvPr>
              <p:cNvSpPr/>
              <p:nvPr/>
            </p:nvSpPr>
            <p:spPr>
              <a:xfrm>
                <a:off x="1" y="6362700"/>
                <a:ext cx="12192000" cy="495300"/>
              </a:xfrm>
              <a:prstGeom prst="rect">
                <a:avLst/>
              </a:prstGeom>
              <a:solidFill>
                <a:srgbClr val="014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931CB-D20D-546F-543E-7A74F5B7E0C4}"/>
                  </a:ext>
                </a:extLst>
              </p:cNvPr>
              <p:cNvSpPr txBox="1"/>
              <p:nvPr/>
            </p:nvSpPr>
            <p:spPr>
              <a:xfrm>
                <a:off x="138795" y="6425684"/>
                <a:ext cx="63119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DFB56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PRESENTATIONS ~ INTERNATIONAL CONFERENCE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89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Wanitcha Uomjank</dc:creator>
  <cp:lastModifiedBy>Wanitcha Uomjank</cp:lastModifiedBy>
  <cp:revision>1</cp:revision>
  <dcterms:created xsi:type="dcterms:W3CDTF">2022-07-22T06:24:51Z</dcterms:created>
  <dcterms:modified xsi:type="dcterms:W3CDTF">2022-07-22T08:24:57Z</dcterms:modified>
</cp:coreProperties>
</file>