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8" r:id="rId4"/>
    <p:sldId id="263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B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2F6E-1808-F8E4-063C-AC778552C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CAC11-3C0C-0D75-EB3C-3709C0502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5AC31-7C5A-D0C0-A2EB-83DCAE1F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13A9-0333-4D89-931C-F9DD0B0660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2EDD0-EFB0-4220-6442-35854483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603BF-8136-C510-34D4-45455A47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D7F9-A0A2-4E47-8703-116F53FA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6C0C-6587-59AF-1477-73FB754B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ACB38-94D2-44CD-777D-0735FD40A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F8512-45CA-F801-FE14-B1798241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13A9-0333-4D89-931C-F9DD0B0660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737D4-79A3-B1F1-CC08-8D79217A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C639-4E00-6A30-4FF6-D1F7D269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D7F9-A0A2-4E47-8703-116F53FA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3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9FACC-5A97-510A-8CC2-4AC7E0EEA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7FBC5-1089-2D2A-FE10-09A4DB904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A758E-E38F-844D-0BA5-08ACAC66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13A9-0333-4D89-931C-F9DD0B0660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064D1-47FF-B082-584C-B478214E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EB3A7-F147-EDC7-514C-26FEF385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D7F9-A0A2-4E47-8703-116F53FA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8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E46B-F8D7-0C33-FA08-BC81BA71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FC896-5D10-C997-FCD6-6827FD7BD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30620-3BDE-49A9-E6DB-FBD5A59FF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13A9-0333-4D89-931C-F9DD0B0660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7B78E-0B34-B380-2390-1C3811779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34833-2285-63A0-5DC2-24A86EA6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D7F9-A0A2-4E47-8703-116F53FA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9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2B0F-78CF-0C15-E06F-CA1D01B3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CA4F0-6E87-7C5F-CE86-0ADE5DF95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E98AC-A74B-7FFA-EC17-87470666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13A9-0333-4D89-931C-F9DD0B0660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E201-0F78-80C2-B465-7AB95D15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E22FD-8D35-9A5C-F517-DCC758AE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D7F9-A0A2-4E47-8703-116F53FA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2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E3E9-0BA6-9DEA-D30E-15C85C70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EBA81-8F15-B4D3-BD3B-C482D74F3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AE595-E9A0-5712-6E11-358538EA2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19821-9CAB-6E15-AB7E-AAAEF79C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13A9-0333-4D89-931C-F9DD0B0660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BFC4C-556B-2ED2-D8AC-A38317D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446B8-2990-60AF-E530-874EDF12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D7F9-A0A2-4E47-8703-116F53FA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DEA0-1E94-8F2D-347D-C4C6BC89C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4F427-253C-3C0E-6504-0770BAF53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A7208-4C68-3714-4474-2C5D261C6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F5F21-4DFE-DAAB-0381-C01C67D27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E9FA1-C7EA-F4C7-44BF-DB4887234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EF5DD-AB39-8803-EE6B-C78F545F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13A9-0333-4D89-931C-F9DD0B0660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7E6D7-D28C-4370-7D3C-A35A3081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ADA010-8A3E-0F3C-4091-3D0CE60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D7F9-A0A2-4E47-8703-116F53FA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7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8B49-6C34-1DF4-7A54-9BC3F8C0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62D9-B9DF-0938-D318-DC0962A2F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13A9-0333-4D89-931C-F9DD0B0660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3F450-79A7-887B-C21B-7EA2234E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2FB67-EA82-D627-115D-9CA80E82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D7F9-A0A2-4E47-8703-116F53FA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5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C30EA-39AC-62AF-B7DD-986EDDD7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13A9-0333-4D89-931C-F9DD0B0660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AC028-F6C6-2700-52F8-1F66A160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94209-6848-6472-4085-4CA7B69C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D7F9-A0A2-4E47-8703-116F53FA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8C2C4-6D2F-1A35-BF1F-74A41E16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85C8-4A7F-E0C2-FB4F-B04E2BE8A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91797-2D48-4BD3-914E-E46E4368D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75390-AF4B-150B-50AB-87A830E1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13A9-0333-4D89-931C-F9DD0B0660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7709F-CC87-72A2-65AA-AAC68B4F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2DCC1-1E8A-AD18-05B7-4705B96A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D7F9-A0A2-4E47-8703-116F53FA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5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AA25-2E51-FA95-97A8-69F91725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6F7FE-B91F-2891-C232-303E68970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AEC96-5934-C6D3-476F-E5D1A7BB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0C534-267E-5A0B-5531-8A8FE4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13A9-0333-4D89-931C-F9DD0B0660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C4A8D-8611-485D-C196-7A676735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8D0FD-C743-9EF3-8822-5A298C46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D7F9-A0A2-4E47-8703-116F53FA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9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272DA8-FC1F-3B4D-0A14-B2806B9E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BD67B-F61A-332C-4A4C-5DB8CAEBE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76E24-6EAC-9785-41C9-B68AB1B15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13A9-0333-4D89-931C-F9DD0B0660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08283-8FB8-EC69-8BF6-44B0EA76D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2E915-B82F-A28F-8ED8-F55BFEDD6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3D7F9-A0A2-4E47-8703-116F53FA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9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4299FA-9607-E963-F03E-CF5F541DB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4619F8-CFCB-6D95-D56E-93452A8E52BC}"/>
              </a:ext>
            </a:extLst>
          </p:cNvPr>
          <p:cNvSpPr txBox="1"/>
          <p:nvPr/>
        </p:nvSpPr>
        <p:spPr>
          <a:xfrm>
            <a:off x="881741" y="2824657"/>
            <a:ext cx="3712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title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6A8A84-502A-0985-B5CF-E00B0B5C4F84}"/>
              </a:ext>
            </a:extLst>
          </p:cNvPr>
          <p:cNvSpPr txBox="1"/>
          <p:nvPr/>
        </p:nvSpPr>
        <p:spPr>
          <a:xfrm>
            <a:off x="2745525" y="4022840"/>
            <a:ext cx="2788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name here</a:t>
            </a:r>
          </a:p>
        </p:txBody>
      </p:sp>
    </p:spTree>
    <p:extLst>
      <p:ext uri="{BB962C8B-B14F-4D97-AF65-F5344CB8AC3E}">
        <p14:creationId xmlns:p14="http://schemas.microsoft.com/office/powerpoint/2010/main" val="182289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2A6BF7-08B2-C7A0-EBA0-2EB9D4E3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88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B7EE5-E73C-8F89-FDED-FC2E81333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568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98118E-7C22-681A-5627-913B1BEA031F}"/>
              </a:ext>
            </a:extLst>
          </p:cNvPr>
          <p:cNvSpPr/>
          <p:nvPr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rgbClr val="014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DDE2E-5F6F-3549-E2CD-1BE03BBE140C}"/>
              </a:ext>
            </a:extLst>
          </p:cNvPr>
          <p:cNvSpPr txBox="1"/>
          <p:nvPr/>
        </p:nvSpPr>
        <p:spPr>
          <a:xfrm>
            <a:off x="138795" y="6425684"/>
            <a:ext cx="631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PRESENTATIONS ~ NATIONAL CONFERENCE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32EF8D-D4C5-65B0-ACAB-4DF5E0EACCFC}"/>
              </a:ext>
            </a:extLst>
          </p:cNvPr>
          <p:cNvGrpSpPr/>
          <p:nvPr/>
        </p:nvGrpSpPr>
        <p:grpSpPr>
          <a:xfrm>
            <a:off x="-1" y="62984"/>
            <a:ext cx="12192001" cy="6858000"/>
            <a:chOff x="-1" y="62984"/>
            <a:chExt cx="12192001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54B556-1AFE-126F-C01D-37A5D50A2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62984"/>
              <a:ext cx="12192000" cy="63881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56BD85-402C-D6B1-D912-55870D7D0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62984"/>
              <a:ext cx="12192000" cy="105685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0B77BB-A27B-7440-32FA-A258B9D62DCD}"/>
                </a:ext>
              </a:extLst>
            </p:cNvPr>
            <p:cNvSpPr/>
            <p:nvPr/>
          </p:nvSpPr>
          <p:spPr>
            <a:xfrm>
              <a:off x="0" y="6425684"/>
              <a:ext cx="12192000" cy="495300"/>
            </a:xfrm>
            <a:prstGeom prst="rect">
              <a:avLst/>
            </a:prstGeom>
            <a:solidFill>
              <a:srgbClr val="014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8D7EB6-C616-20A9-0C21-7710E253A6E8}"/>
                </a:ext>
              </a:extLst>
            </p:cNvPr>
            <p:cNvSpPr txBox="1"/>
            <p:nvPr/>
          </p:nvSpPr>
          <p:spPr>
            <a:xfrm>
              <a:off x="138794" y="6488668"/>
              <a:ext cx="63119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DFB56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PAPER PRESENTATIONS ~ NATIONAL 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25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D0AF59D-D096-A23F-D10D-22BE7B282B85}"/>
              </a:ext>
            </a:extLst>
          </p:cNvPr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A560538-721A-E310-C6AA-2EAD520A7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105685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79E549-DEC5-912F-B2F9-EC6C8A10AF4A}"/>
                </a:ext>
              </a:extLst>
            </p:cNvPr>
            <p:cNvSpPr/>
            <p:nvPr/>
          </p:nvSpPr>
          <p:spPr>
            <a:xfrm>
              <a:off x="1" y="6362700"/>
              <a:ext cx="12192000" cy="495300"/>
            </a:xfrm>
            <a:prstGeom prst="rect">
              <a:avLst/>
            </a:prstGeom>
            <a:solidFill>
              <a:srgbClr val="014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076107-8201-630F-B5B3-DAC23B0F48F1}"/>
                </a:ext>
              </a:extLst>
            </p:cNvPr>
            <p:cNvSpPr txBox="1"/>
            <p:nvPr/>
          </p:nvSpPr>
          <p:spPr>
            <a:xfrm>
              <a:off x="138795" y="6425684"/>
              <a:ext cx="63119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DFB56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PAPER PRESENTATIONS ~ NATIONAL CONFERENCE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F4FD19-5527-4BED-B93C-2483D6C67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056858"/>
              <a:ext cx="12192000" cy="524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428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560538-721A-E310-C6AA-2EAD520A7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568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79E549-DEC5-912F-B2F9-EC6C8A10AF4A}"/>
              </a:ext>
            </a:extLst>
          </p:cNvPr>
          <p:cNvSpPr/>
          <p:nvPr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rgbClr val="014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076107-8201-630F-B5B3-DAC23B0F48F1}"/>
              </a:ext>
            </a:extLst>
          </p:cNvPr>
          <p:cNvSpPr txBox="1"/>
          <p:nvPr/>
        </p:nvSpPr>
        <p:spPr>
          <a:xfrm>
            <a:off x="138795" y="6425684"/>
            <a:ext cx="631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PRESENTATIONS ~ NATIONAL CONFERENCE</a:t>
            </a:r>
          </a:p>
        </p:txBody>
      </p:sp>
    </p:spTree>
    <p:extLst>
      <p:ext uri="{BB962C8B-B14F-4D97-AF65-F5344CB8AC3E}">
        <p14:creationId xmlns:p14="http://schemas.microsoft.com/office/powerpoint/2010/main" val="274245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F65417-31B9-5888-F32D-22FA544C8E63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2050" name="Picture 6">
              <a:extLst>
                <a:ext uri="{FF2B5EF4-FFF2-40B4-BE49-F238E27FC236}">
                  <a16:creationId xmlns:a16="http://schemas.microsoft.com/office/drawing/2014/main" id="{9C51862D-51CB-7851-1DE7-A1A2D3D02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56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559DFF-2CA7-2EE5-2CA4-4D2F82C1B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105685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5AE309-47B0-5BED-B717-7598B584ED19}"/>
                </a:ext>
              </a:extLst>
            </p:cNvPr>
            <p:cNvSpPr/>
            <p:nvPr/>
          </p:nvSpPr>
          <p:spPr>
            <a:xfrm>
              <a:off x="1" y="6362700"/>
              <a:ext cx="12192000" cy="495300"/>
            </a:xfrm>
            <a:prstGeom prst="rect">
              <a:avLst/>
            </a:prstGeom>
            <a:solidFill>
              <a:srgbClr val="014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85B401-187F-58E1-17CD-E86D9FE808E9}"/>
                </a:ext>
              </a:extLst>
            </p:cNvPr>
            <p:cNvSpPr txBox="1"/>
            <p:nvPr/>
          </p:nvSpPr>
          <p:spPr>
            <a:xfrm>
              <a:off x="138795" y="6425684"/>
              <a:ext cx="63119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DFB56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PAPER PRESENTATIONS ~ NATIONAL CONFERENCE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CC41C2-1979-025F-6183-0BE9352C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9850" y="1052420"/>
              <a:ext cx="7922150" cy="749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31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Wanitcha Uomjank</dc:creator>
  <cp:lastModifiedBy>Wanitcha Uomjank</cp:lastModifiedBy>
  <cp:revision>2</cp:revision>
  <dcterms:created xsi:type="dcterms:W3CDTF">2022-07-21T10:53:24Z</dcterms:created>
  <dcterms:modified xsi:type="dcterms:W3CDTF">2022-07-22T08:29:18Z</dcterms:modified>
</cp:coreProperties>
</file>